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Relationship Id="rId19" Type="http://schemas.openxmlformats.org/officeDocument/2006/relationships/image" Target="../media/image65.png"/><Relationship Id="rId20" Type="http://schemas.openxmlformats.org/officeDocument/2006/relationships/image" Target="../media/image66.png"/><Relationship Id="rId21" Type="http://schemas.openxmlformats.org/officeDocument/2006/relationships/image" Target="../media/image67.png"/><Relationship Id="rId22" Type="http://schemas.openxmlformats.org/officeDocument/2006/relationships/image" Target="../media/image68.png"/><Relationship Id="rId23" Type="http://schemas.openxmlformats.org/officeDocument/2006/relationships/image" Target="../media/image69.png"/><Relationship Id="rId24" Type="http://schemas.openxmlformats.org/officeDocument/2006/relationships/image" Target="../media/image70.png"/><Relationship Id="rId25" Type="http://schemas.openxmlformats.org/officeDocument/2006/relationships/image" Target="../media/image71.png"/><Relationship Id="rId26" Type="http://schemas.openxmlformats.org/officeDocument/2006/relationships/image" Target="../media/image72.png"/><Relationship Id="rId27" Type="http://schemas.openxmlformats.org/officeDocument/2006/relationships/image" Target="../media/image7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Relationship Id="rId16" Type="http://schemas.openxmlformats.org/officeDocument/2006/relationships/image" Target="../media/image88.png"/><Relationship Id="rId17" Type="http://schemas.openxmlformats.org/officeDocument/2006/relationships/image" Target="../media/image89.png"/><Relationship Id="rId18" Type="http://schemas.openxmlformats.org/officeDocument/2006/relationships/image" Target="../media/image90.png"/><Relationship Id="rId19" Type="http://schemas.openxmlformats.org/officeDocument/2006/relationships/image" Target="../media/image91.png"/><Relationship Id="rId20" Type="http://schemas.openxmlformats.org/officeDocument/2006/relationships/image" Target="../media/image92.png"/><Relationship Id="rId21" Type="http://schemas.openxmlformats.org/officeDocument/2006/relationships/image" Target="../media/image93.png"/><Relationship Id="rId22" Type="http://schemas.openxmlformats.org/officeDocument/2006/relationships/image" Target="../media/image94.png"/><Relationship Id="rId23" Type="http://schemas.openxmlformats.org/officeDocument/2006/relationships/image" Target="../media/image95.png"/><Relationship Id="rId24" Type="http://schemas.openxmlformats.org/officeDocument/2006/relationships/image" Target="../media/image96.png"/><Relationship Id="rId25" Type="http://schemas.openxmlformats.org/officeDocument/2006/relationships/image" Target="../media/image9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5" Type="http://schemas.openxmlformats.org/officeDocument/2006/relationships/image" Target="../media/image120.png"/><Relationship Id="rId16" Type="http://schemas.openxmlformats.org/officeDocument/2006/relationships/image" Target="../media/image121.png"/><Relationship Id="rId17" Type="http://schemas.openxmlformats.org/officeDocument/2006/relationships/image" Target="../media/image122.png"/><Relationship Id="rId18" Type="http://schemas.openxmlformats.org/officeDocument/2006/relationships/image" Target="../media/image123.png"/><Relationship Id="rId19" Type="http://schemas.openxmlformats.org/officeDocument/2006/relationships/image" Target="../media/image124.png"/><Relationship Id="rId20" Type="http://schemas.openxmlformats.org/officeDocument/2006/relationships/image" Target="../media/image12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Relationship Id="rId15" Type="http://schemas.openxmlformats.org/officeDocument/2006/relationships/image" Target="../media/image139.png"/><Relationship Id="rId16" Type="http://schemas.openxmlformats.org/officeDocument/2006/relationships/image" Target="../media/image140.png"/><Relationship Id="rId17" Type="http://schemas.openxmlformats.org/officeDocument/2006/relationships/image" Target="../media/image141.png"/><Relationship Id="rId18" Type="http://schemas.openxmlformats.org/officeDocument/2006/relationships/image" Target="../media/image142.png"/><Relationship Id="rId19" Type="http://schemas.openxmlformats.org/officeDocument/2006/relationships/image" Target="../media/image14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6549" y="306333"/>
            <a:ext cx="17932253" cy="16047128"/>
            <a:chOff x="386549" y="306333"/>
            <a:chExt cx="17932253" cy="16047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549" y="306333"/>
              <a:ext cx="17932253" cy="16047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3333" y="1414592"/>
            <a:ext cx="3505928" cy="42857"/>
            <a:chOff x="1233333" y="1414592"/>
            <a:chExt cx="3505928" cy="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3333" y="1414592"/>
              <a:ext cx="3505928" cy="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3333" y="1428026"/>
            <a:ext cx="15819048" cy="15989"/>
            <a:chOff x="1233333" y="1428026"/>
            <a:chExt cx="15819048" cy="159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29528" y="7682343"/>
            <a:ext cx="8938467" cy="9396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0076" y="3167822"/>
            <a:ext cx="15081657" cy="3508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92466" y="6833245"/>
            <a:ext cx="3577143" cy="10112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6549" y="306333"/>
            <a:ext cx="17932253" cy="16047128"/>
            <a:chOff x="386549" y="306333"/>
            <a:chExt cx="17932253" cy="16047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549" y="306333"/>
              <a:ext cx="17932253" cy="16047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3333" y="1414592"/>
            <a:ext cx="3505928" cy="42857"/>
            <a:chOff x="1233333" y="1414592"/>
            <a:chExt cx="3505928" cy="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3333" y="1414592"/>
              <a:ext cx="3505928" cy="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3333" y="1428026"/>
            <a:ext cx="15819048" cy="15989"/>
            <a:chOff x="1233333" y="1428026"/>
            <a:chExt cx="15819048" cy="159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618027" y="-1738169"/>
            <a:ext cx="31405440" cy="156211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93039" y="462068"/>
            <a:ext cx="5675000" cy="12695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6549" y="306333"/>
            <a:ext cx="17932253" cy="16047128"/>
            <a:chOff x="386549" y="306333"/>
            <a:chExt cx="17932253" cy="16047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549" y="306333"/>
              <a:ext cx="17932253" cy="160471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7242" y="3523005"/>
            <a:ext cx="7998143" cy="37290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2985" y="-4714470"/>
            <a:ext cx="17932253" cy="16971796"/>
            <a:chOff x="362985" y="-4714470"/>
            <a:chExt cx="17932253" cy="169717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985" y="-4714470"/>
              <a:ext cx="17932253" cy="169717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3333" y="1414592"/>
            <a:ext cx="3505928" cy="42857"/>
            <a:chOff x="1233333" y="1414592"/>
            <a:chExt cx="3505928" cy="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3333" y="1414592"/>
              <a:ext cx="3505928" cy="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3333" y="1428026"/>
            <a:ext cx="15819048" cy="15989"/>
            <a:chOff x="1233333" y="1428026"/>
            <a:chExt cx="15819048" cy="159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76861" y="1799825"/>
            <a:ext cx="5709844" cy="8033330"/>
            <a:chOff x="11776861" y="1799825"/>
            <a:chExt cx="5709844" cy="80333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76861" y="1799825"/>
              <a:ext cx="5709844" cy="80333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3151" y="-23840"/>
            <a:ext cx="4601667" cy="18930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7627" y="1390772"/>
            <a:ext cx="2843800" cy="18345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1875" y="2519468"/>
            <a:ext cx="11096629" cy="37176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7627" y="6381967"/>
            <a:ext cx="4597314" cy="16859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1875" y="7506609"/>
            <a:ext cx="10999514" cy="23681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6549" y="306333"/>
            <a:ext cx="17932253" cy="16047128"/>
            <a:chOff x="386549" y="306333"/>
            <a:chExt cx="17932253" cy="16047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549" y="306333"/>
              <a:ext cx="17932253" cy="16047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3333" y="2161603"/>
            <a:ext cx="15819048" cy="1189448"/>
            <a:chOff x="1233333" y="2161603"/>
            <a:chExt cx="15819048" cy="118944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3333" y="2161603"/>
              <a:ext cx="15819048" cy="1057550"/>
              <a:chOff x="1233333" y="2161603"/>
              <a:chExt cx="15819048" cy="10575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3333" y="2161603"/>
                <a:ext cx="15819048" cy="10575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55226" y="3152080"/>
              <a:ext cx="375262" cy="198970"/>
              <a:chOff x="8955226" y="3152080"/>
              <a:chExt cx="375262" cy="19897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55226" y="3152080"/>
                <a:ext cx="375262" cy="19897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574574" y="7006456"/>
            <a:ext cx="1136567" cy="568284"/>
            <a:chOff x="8574574" y="7006456"/>
            <a:chExt cx="1136567" cy="5682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4574" y="7006456"/>
              <a:ext cx="1136567" cy="5682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8398" y="4064286"/>
            <a:ext cx="7336176" cy="1230952"/>
            <a:chOff x="1238398" y="4064286"/>
            <a:chExt cx="7336176" cy="12309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8398" y="4064286"/>
              <a:ext cx="7336176" cy="12309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11141" y="4064286"/>
            <a:ext cx="7337283" cy="1230952"/>
            <a:chOff x="9711141" y="4064286"/>
            <a:chExt cx="7337283" cy="12309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1141" y="4064286"/>
              <a:ext cx="7337283" cy="1230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3333" y="1414592"/>
            <a:ext cx="3505928" cy="42857"/>
            <a:chOff x="1233333" y="1414592"/>
            <a:chExt cx="3505928" cy="428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3333" y="1414592"/>
              <a:ext cx="3505928" cy="42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3333" y="1428026"/>
            <a:ext cx="15819048" cy="15989"/>
            <a:chOff x="1233333" y="1428026"/>
            <a:chExt cx="15819048" cy="159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06072" y="5495564"/>
            <a:ext cx="6166143" cy="11404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69168" y="4091287"/>
            <a:ext cx="5836733" cy="13239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53999" y="4053167"/>
            <a:ext cx="6069324" cy="13716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76629" y="5495564"/>
            <a:ext cx="6185190" cy="11404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9472" y="2189498"/>
            <a:ext cx="13002581" cy="126267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457348" y="2964972"/>
            <a:ext cx="2055498" cy="14557"/>
            <a:chOff x="7457348" y="2964972"/>
            <a:chExt cx="2055498" cy="145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57348" y="2964972"/>
              <a:ext cx="2055498" cy="145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03464" y="6520519"/>
            <a:ext cx="3552637" cy="3523517"/>
            <a:chOff x="11603464" y="6520519"/>
            <a:chExt cx="3552637" cy="352351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03464" y="6520519"/>
              <a:ext cx="3552637" cy="35235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986297" y="6596710"/>
            <a:ext cx="3543343" cy="3097568"/>
            <a:chOff x="2986297" y="6596710"/>
            <a:chExt cx="3543343" cy="309756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86297" y="6596710"/>
              <a:ext cx="3543343" cy="309756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383516" y="462068"/>
            <a:ext cx="5627381" cy="12695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6549" y="306333"/>
            <a:ext cx="17932253" cy="16047128"/>
            <a:chOff x="386549" y="306333"/>
            <a:chExt cx="17932253" cy="16047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549" y="306333"/>
              <a:ext cx="17932253" cy="16047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3333" y="1414592"/>
            <a:ext cx="3505928" cy="42857"/>
            <a:chOff x="1233333" y="1414592"/>
            <a:chExt cx="3505928" cy="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3333" y="1414592"/>
              <a:ext cx="3505928" cy="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3333" y="1428026"/>
            <a:ext cx="15819048" cy="15989"/>
            <a:chOff x="1233333" y="1428026"/>
            <a:chExt cx="15819048" cy="159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50203" y="1812805"/>
            <a:ext cx="7330749" cy="831042"/>
            <a:chOff x="9350203" y="1812805"/>
            <a:chExt cx="7330749" cy="8310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0203" y="1812805"/>
              <a:ext cx="7330749" cy="83104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15012" y="2863386"/>
            <a:ext cx="7818562" cy="30571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12108" y="1819706"/>
            <a:ext cx="6938152" cy="1019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03135" y="1697038"/>
            <a:ext cx="5732133" cy="8353806"/>
            <a:chOff x="2203135" y="1697038"/>
            <a:chExt cx="5732133" cy="83538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3135" y="1697038"/>
              <a:ext cx="5732133" cy="83538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96209" y="5663019"/>
            <a:ext cx="7465696" cy="3923988"/>
            <a:chOff x="9196209" y="5663019"/>
            <a:chExt cx="7465696" cy="39239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96209" y="5663019"/>
              <a:ext cx="7465696" cy="39239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39387" y="8574402"/>
            <a:ext cx="422679" cy="439153"/>
            <a:chOff x="13239387" y="8574402"/>
            <a:chExt cx="422679" cy="4391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39387" y="8574402"/>
              <a:ext cx="422679" cy="43915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71054" y="494357"/>
            <a:ext cx="6078010" cy="135714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82784" y="6512415"/>
            <a:ext cx="556495" cy="4758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97070" y="7575662"/>
            <a:ext cx="556495" cy="47583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72825" y="6467091"/>
            <a:ext cx="674771" cy="47332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58540" y="7679602"/>
            <a:ext cx="674771" cy="4733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425206" y="8237945"/>
            <a:ext cx="674771" cy="4733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6549" y="306333"/>
            <a:ext cx="17932253" cy="16047128"/>
            <a:chOff x="386549" y="306333"/>
            <a:chExt cx="17932253" cy="16047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549" y="306333"/>
              <a:ext cx="17932253" cy="16047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02876" y="7267203"/>
            <a:ext cx="1392047" cy="15989"/>
            <a:chOff x="4502876" y="7267203"/>
            <a:chExt cx="1392047" cy="159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502876" y="7267203"/>
              <a:ext cx="1392047" cy="159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3333" y="2045457"/>
            <a:ext cx="15819048" cy="1702069"/>
            <a:chOff x="1233333" y="2045457"/>
            <a:chExt cx="15819048" cy="17020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3333" y="2045457"/>
              <a:ext cx="15819048" cy="17020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98900" y="4770910"/>
            <a:ext cx="2497640" cy="924318"/>
            <a:chOff x="5198900" y="4770910"/>
            <a:chExt cx="2497640" cy="9243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8900" y="4770910"/>
              <a:ext cx="2497640" cy="924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71730" y="4770910"/>
            <a:ext cx="2497640" cy="924318"/>
            <a:chOff x="10571730" y="4770910"/>
            <a:chExt cx="2497640" cy="9243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1730" y="4770910"/>
              <a:ext cx="2497640" cy="9243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55226" y="3680454"/>
            <a:ext cx="375262" cy="198970"/>
            <a:chOff x="8955226" y="3680454"/>
            <a:chExt cx="375262" cy="1989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55226" y="3680454"/>
              <a:ext cx="375262" cy="1989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91151" y="5695228"/>
            <a:ext cx="5015498" cy="883946"/>
            <a:chOff x="2691151" y="5695228"/>
            <a:chExt cx="5015498" cy="8839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91151" y="5695228"/>
              <a:ext cx="5015498" cy="8839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91151" y="6833225"/>
            <a:ext cx="5015498" cy="883946"/>
            <a:chOff x="2691151" y="6833225"/>
            <a:chExt cx="5015498" cy="8839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1151" y="6833225"/>
              <a:ext cx="5015498" cy="8839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91151" y="7971222"/>
            <a:ext cx="5015498" cy="883946"/>
            <a:chOff x="2691151" y="7971222"/>
            <a:chExt cx="5015498" cy="8839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91151" y="7971222"/>
              <a:ext cx="5015498" cy="8839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3333" y="1414592"/>
            <a:ext cx="3505928" cy="42857"/>
            <a:chOff x="1233333" y="1414592"/>
            <a:chExt cx="3505928" cy="428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3333" y="1414592"/>
              <a:ext cx="3505928" cy="428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3333" y="1428026"/>
            <a:ext cx="15819048" cy="15989"/>
            <a:chOff x="1233333" y="1428026"/>
            <a:chExt cx="15819048" cy="1598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905093" y="4103764"/>
            <a:ext cx="475529" cy="495024"/>
            <a:chOff x="8905093" y="4103764"/>
            <a:chExt cx="475529" cy="49502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05093" y="4103764"/>
              <a:ext cx="475529" cy="49502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93000" y="4556814"/>
            <a:ext cx="6559629" cy="131981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42499" y="5822916"/>
            <a:ext cx="3565610" cy="76190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603478" y="6960912"/>
            <a:ext cx="4333181" cy="76190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94747" y="2038186"/>
            <a:ext cx="13963448" cy="192667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626042" y="8098909"/>
            <a:ext cx="3140771" cy="76190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904762" y="2811769"/>
            <a:ext cx="4190476" cy="14557"/>
            <a:chOff x="3904762" y="2811769"/>
            <a:chExt cx="4190476" cy="1455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04762" y="2811769"/>
              <a:ext cx="4190476" cy="145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195000" y="3479423"/>
            <a:ext cx="3824931" cy="14557"/>
            <a:chOff x="11195000" y="3479423"/>
            <a:chExt cx="3824931" cy="1455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95000" y="3479423"/>
              <a:ext cx="3824931" cy="145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713253" y="7175670"/>
            <a:ext cx="712234" cy="15989"/>
            <a:chOff x="12713253" y="7175670"/>
            <a:chExt cx="712234" cy="1598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12713253" y="7175670"/>
              <a:ext cx="712234" cy="1598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561622" y="5943601"/>
            <a:ext cx="5015498" cy="883946"/>
            <a:chOff x="10561622" y="5943601"/>
            <a:chExt cx="5015498" cy="88394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61622" y="5943601"/>
              <a:ext cx="5015498" cy="88394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561622" y="7539782"/>
            <a:ext cx="5015498" cy="883946"/>
            <a:chOff x="10561622" y="7539782"/>
            <a:chExt cx="5015498" cy="88394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561622" y="7539782"/>
              <a:ext cx="5015498" cy="883946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491541" y="6071289"/>
            <a:ext cx="3356905" cy="76190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563986" y="7651259"/>
            <a:ext cx="4442495" cy="76190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456598" y="3851510"/>
            <a:ext cx="6928038" cy="131981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50611" y="3862043"/>
            <a:ext cx="6985181" cy="13198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6549" y="306333"/>
            <a:ext cx="17932253" cy="16047128"/>
            <a:chOff x="386549" y="306333"/>
            <a:chExt cx="17932253" cy="16047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549" y="306333"/>
              <a:ext cx="17932253" cy="16047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3333" y="1900560"/>
            <a:ext cx="15819048" cy="1219289"/>
            <a:chOff x="1233333" y="1900560"/>
            <a:chExt cx="15819048" cy="12192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3333" y="1900560"/>
              <a:ext cx="15819048" cy="12192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3333" y="1900560"/>
            <a:ext cx="1219048" cy="1219289"/>
            <a:chOff x="1233333" y="1900560"/>
            <a:chExt cx="1219048" cy="12192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3333" y="1900560"/>
              <a:ext cx="1219048" cy="12192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3333" y="3652260"/>
            <a:ext cx="15819048" cy="1219289"/>
            <a:chOff x="1233333" y="3652260"/>
            <a:chExt cx="15819048" cy="12192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333" y="3652260"/>
              <a:ext cx="15819048" cy="12192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3333" y="3652260"/>
            <a:ext cx="1219048" cy="1219289"/>
            <a:chOff x="1233333" y="3652260"/>
            <a:chExt cx="1219048" cy="12192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3333" y="3652260"/>
              <a:ext cx="1219048" cy="12192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1525" y="2187446"/>
            <a:ext cx="670004" cy="645518"/>
            <a:chOff x="1531525" y="2187446"/>
            <a:chExt cx="670004" cy="6455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1525" y="2187446"/>
              <a:ext cx="670004" cy="645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3333" y="5403960"/>
            <a:ext cx="15819048" cy="1219289"/>
            <a:chOff x="1233333" y="5403960"/>
            <a:chExt cx="15819048" cy="12192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3333" y="5403960"/>
              <a:ext cx="15819048" cy="12192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3333" y="5403960"/>
            <a:ext cx="1219048" cy="1219289"/>
            <a:chOff x="1233333" y="5403960"/>
            <a:chExt cx="1219048" cy="12192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3333" y="5403960"/>
              <a:ext cx="1219048" cy="12192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1525" y="3923162"/>
            <a:ext cx="670004" cy="645518"/>
            <a:chOff x="1531525" y="3923162"/>
            <a:chExt cx="670004" cy="6455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1525" y="3923162"/>
              <a:ext cx="670004" cy="6455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31525" y="5690845"/>
            <a:ext cx="670004" cy="645518"/>
            <a:chOff x="1531525" y="5690845"/>
            <a:chExt cx="670004" cy="64551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1525" y="5690845"/>
              <a:ext cx="670004" cy="6455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3333" y="1414592"/>
            <a:ext cx="3505928" cy="42857"/>
            <a:chOff x="1233333" y="1414592"/>
            <a:chExt cx="3505928" cy="428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3333" y="1414592"/>
              <a:ext cx="3505928" cy="428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3333" y="1428026"/>
            <a:ext cx="15819048" cy="15989"/>
            <a:chOff x="1233333" y="1428026"/>
            <a:chExt cx="15819048" cy="1598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45921" y="2024006"/>
            <a:ext cx="14811543" cy="115136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28562" y="3820673"/>
            <a:ext cx="9367895" cy="119035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38086" y="5524754"/>
            <a:ext cx="13243190" cy="119035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59892" y="547925"/>
            <a:ext cx="5579505" cy="129047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33333" y="7058688"/>
            <a:ext cx="15819048" cy="1219289"/>
            <a:chOff x="1233333" y="7058688"/>
            <a:chExt cx="15819048" cy="121928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3333" y="7058688"/>
              <a:ext cx="15819048" cy="121928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33333" y="7058688"/>
            <a:ext cx="1219048" cy="1219289"/>
            <a:chOff x="1233333" y="7058688"/>
            <a:chExt cx="1219048" cy="121928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3333" y="7058688"/>
              <a:ext cx="1219048" cy="121928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33333" y="8810388"/>
            <a:ext cx="15819048" cy="1219289"/>
            <a:chOff x="1233333" y="8810388"/>
            <a:chExt cx="15819048" cy="121928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33333" y="8810388"/>
              <a:ext cx="15819048" cy="121928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33333" y="8810388"/>
            <a:ext cx="1219048" cy="1219289"/>
            <a:chOff x="1233333" y="8810388"/>
            <a:chExt cx="1219048" cy="121928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3333" y="8810388"/>
              <a:ext cx="1219048" cy="121928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31525" y="7329590"/>
            <a:ext cx="670004" cy="645518"/>
            <a:chOff x="1531525" y="7329590"/>
            <a:chExt cx="670004" cy="64551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1525" y="7329590"/>
              <a:ext cx="670004" cy="6455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31525" y="9097273"/>
            <a:ext cx="670004" cy="645518"/>
            <a:chOff x="1531525" y="9097273"/>
            <a:chExt cx="670004" cy="64551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31525" y="9097273"/>
              <a:ext cx="670004" cy="645518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428562" y="7179482"/>
            <a:ext cx="11918333" cy="119035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428562" y="8931182"/>
            <a:ext cx="11294829" cy="11903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6549" y="306333"/>
            <a:ext cx="17932253" cy="16047128"/>
            <a:chOff x="386549" y="306333"/>
            <a:chExt cx="17932253" cy="16047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549" y="306333"/>
              <a:ext cx="17932253" cy="16047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3333" y="1414592"/>
            <a:ext cx="3505928" cy="42857"/>
            <a:chOff x="1233333" y="1414592"/>
            <a:chExt cx="3505928" cy="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3333" y="1414592"/>
              <a:ext cx="3505928" cy="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3333" y="1428026"/>
            <a:ext cx="15819048" cy="15989"/>
            <a:chOff x="1233333" y="1428026"/>
            <a:chExt cx="15819048" cy="159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3163" y="462067"/>
            <a:ext cx="5456010" cy="12695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55229" y="432328"/>
            <a:ext cx="5069781" cy="12532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36626" y="7937079"/>
            <a:ext cx="14515755" cy="1602584"/>
            <a:chOff x="2536626" y="7937079"/>
            <a:chExt cx="14515755" cy="16025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6626" y="7937079"/>
              <a:ext cx="14515755" cy="1602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7061" y="8501325"/>
            <a:ext cx="501057" cy="809581"/>
            <a:chOff x="1757061" y="8501325"/>
            <a:chExt cx="501057" cy="8095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7061" y="8501325"/>
              <a:ext cx="501057" cy="8095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20171" y="1780512"/>
            <a:ext cx="12445373" cy="5880439"/>
            <a:chOff x="2920171" y="1780512"/>
            <a:chExt cx="12445373" cy="58804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20171" y="1780512"/>
              <a:ext cx="12445373" cy="588043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70349" y="8044066"/>
            <a:ext cx="13298000" cy="15381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6549" y="306333"/>
            <a:ext cx="17932253" cy="16047128"/>
            <a:chOff x="386549" y="306333"/>
            <a:chExt cx="17932253" cy="16047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549" y="306333"/>
              <a:ext cx="17932253" cy="16047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3333" y="1414592"/>
            <a:ext cx="3505928" cy="42857"/>
            <a:chOff x="1233333" y="1414592"/>
            <a:chExt cx="3505928" cy="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3333" y="1414592"/>
              <a:ext cx="3505928" cy="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3333" y="1428026"/>
            <a:ext cx="15819048" cy="15989"/>
            <a:chOff x="1233333" y="1428026"/>
            <a:chExt cx="15819048" cy="159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3163" y="462067"/>
            <a:ext cx="5456010" cy="12695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78200" y="431822"/>
            <a:ext cx="5742067" cy="12532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74574" y="5787408"/>
            <a:ext cx="1136567" cy="568284"/>
            <a:chOff x="8574574" y="5787408"/>
            <a:chExt cx="1136567" cy="5682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74574" y="5787408"/>
              <a:ext cx="1136567" cy="5682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398" y="2845238"/>
            <a:ext cx="7336176" cy="1230952"/>
            <a:chOff x="1238398" y="2845238"/>
            <a:chExt cx="7336176" cy="12309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8398" y="2845238"/>
              <a:ext cx="7336176" cy="1230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6712" y="6067911"/>
            <a:ext cx="7337863" cy="14557"/>
            <a:chOff x="1236712" y="6067911"/>
            <a:chExt cx="7337863" cy="145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6712" y="6067911"/>
              <a:ext cx="7337863" cy="145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11141" y="2845238"/>
            <a:ext cx="7337283" cy="1230952"/>
            <a:chOff x="9711141" y="2845238"/>
            <a:chExt cx="7337283" cy="123095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11141" y="2845238"/>
              <a:ext cx="7337283" cy="1230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11139" y="6067911"/>
            <a:ext cx="7338971" cy="14557"/>
            <a:chOff x="9711139" y="6067911"/>
            <a:chExt cx="7338971" cy="1455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11139" y="6067911"/>
              <a:ext cx="7338971" cy="145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6712" y="8175052"/>
            <a:ext cx="7337863" cy="14557"/>
            <a:chOff x="1236712" y="8175052"/>
            <a:chExt cx="7337863" cy="145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6712" y="8175052"/>
              <a:ext cx="7337863" cy="145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05315" y="8175052"/>
            <a:ext cx="7337863" cy="14557"/>
            <a:chOff x="9705315" y="8175052"/>
            <a:chExt cx="7337863" cy="1455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05315" y="8175052"/>
              <a:ext cx="7337863" cy="1455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47426" y="4453659"/>
            <a:ext cx="6116219" cy="130238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7406" y="2938447"/>
            <a:ext cx="7509943" cy="127001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88742" y="2836886"/>
            <a:ext cx="8198229" cy="14395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726865" y="2001915"/>
            <a:ext cx="3355544" cy="14557"/>
            <a:chOff x="6726865" y="2001915"/>
            <a:chExt cx="3355544" cy="1455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26865" y="2001915"/>
              <a:ext cx="3355544" cy="1455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52880" y="4453659"/>
            <a:ext cx="4653600" cy="130238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47426" y="6316087"/>
            <a:ext cx="6575295" cy="174095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094924" y="6554659"/>
            <a:ext cx="6456810" cy="13023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6549" y="306333"/>
            <a:ext cx="17932253" cy="16047128"/>
            <a:chOff x="386549" y="306333"/>
            <a:chExt cx="17932253" cy="16047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549" y="306333"/>
              <a:ext cx="17932253" cy="16047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3333" y="1414592"/>
            <a:ext cx="3505928" cy="42857"/>
            <a:chOff x="1233333" y="1414592"/>
            <a:chExt cx="3505928" cy="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3333" y="1414592"/>
              <a:ext cx="3505928" cy="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3333" y="1428026"/>
            <a:ext cx="15819048" cy="15989"/>
            <a:chOff x="1233333" y="1428026"/>
            <a:chExt cx="15819048" cy="159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3152" y="2424439"/>
            <a:ext cx="15819048" cy="3076124"/>
            <a:chOff x="1443152" y="2424439"/>
            <a:chExt cx="15819048" cy="30761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3152" y="2424439"/>
              <a:ext cx="15819048" cy="30761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24889" y="2683389"/>
            <a:ext cx="10613008" cy="1226730"/>
            <a:chOff x="6124889" y="2683389"/>
            <a:chExt cx="10613008" cy="1226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4889" y="2683389"/>
              <a:ext cx="10613008" cy="1226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24889" y="4014881"/>
            <a:ext cx="10613008" cy="1226730"/>
            <a:chOff x="6124889" y="4014881"/>
            <a:chExt cx="10613008" cy="12267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4889" y="4014881"/>
              <a:ext cx="10613008" cy="12267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41808" y="5668744"/>
            <a:ext cx="621734" cy="602914"/>
            <a:chOff x="9041808" y="5668744"/>
            <a:chExt cx="621734" cy="6029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9041808" y="5668744"/>
              <a:ext cx="621734" cy="6029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43152" y="6439839"/>
            <a:ext cx="15819048" cy="3264676"/>
            <a:chOff x="1443152" y="6439839"/>
            <a:chExt cx="15819048" cy="32646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3152" y="6439839"/>
              <a:ext cx="15819048" cy="32646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24886" y="6771503"/>
            <a:ext cx="10613011" cy="1226730"/>
            <a:chOff x="6124886" y="6771503"/>
            <a:chExt cx="10613011" cy="12267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24886" y="6771503"/>
              <a:ext cx="10613011" cy="122673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0567" y="3184909"/>
            <a:ext cx="5400343" cy="187625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98893" y="2790843"/>
            <a:ext cx="10435867" cy="110666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98893" y="4293764"/>
            <a:ext cx="10178114" cy="7638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4148" y="7254893"/>
            <a:ext cx="5762238" cy="20153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98892" y="6878952"/>
            <a:ext cx="10445495" cy="11066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142029" y="8169598"/>
            <a:ext cx="10613011" cy="1226730"/>
            <a:chOff x="6142029" y="8169598"/>
            <a:chExt cx="10613011" cy="122673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42029" y="8169598"/>
              <a:ext cx="10613011" cy="122673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05558" y="8248476"/>
            <a:ext cx="10418829" cy="106666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65229" y="479441"/>
            <a:ext cx="6264552" cy="125326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193163" y="462067"/>
            <a:ext cx="5456010" cy="12695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2024-03-25T16:02:59Z</dcterms:created>
  <dcterms:modified xsi:type="dcterms:W3CDTF">2024-03-25T16:02:59Z</dcterms:modified>
</cp:coreProperties>
</file>